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6" autoAdjust="0"/>
    <p:restoredTop sz="94660"/>
  </p:normalViewPr>
  <p:slideViewPr>
    <p:cSldViewPr snapToGrid="0">
      <p:cViewPr varScale="1">
        <p:scale>
          <a:sx n="44" d="100"/>
          <a:sy n="44" d="100"/>
        </p:scale>
        <p:origin x="83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7CE21-6EB2-48CB-95A9-8D431CB1E2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E6FD54-DF12-46DF-AE29-CA7A7CE53C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77D37-B87C-4736-BB43-CA4B16ED5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CF918-F565-420A-9831-C5D164CD3F28}" type="datetimeFigureOut">
              <a:rPr lang="en-US" smtClean="0"/>
              <a:t>9/13/2021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54EDF1-B190-4E00-BB8B-4FAA6C901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34233-33F9-4631-A2BA-3F76D94DE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A58F7-C1AC-41FC-9687-8327EBF79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839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A7FE74-DE55-4E6F-B9DE-AB7406113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01155A-03B9-4BC9-AE09-4606B0AF2B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CAB4FE-2DC2-480A-ABC7-FB52D925F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CF918-F565-420A-9831-C5D164CD3F28}" type="datetimeFigureOut">
              <a:rPr lang="en-US" smtClean="0"/>
              <a:t>9/13/2021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FED059-8E54-4975-9A35-387CF471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A8C863-C6A7-4650-B498-19F36FC49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A58F7-C1AC-41FC-9687-8327EBF79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186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3CD42-4FA1-4976-A258-CA44E2402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A8618E-C3DE-41F1-869A-33E2E4A01A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A7973B-3E02-45F6-804F-676396566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CF918-F565-420A-9831-C5D164CD3F28}" type="datetimeFigureOut">
              <a:rPr lang="en-US" smtClean="0"/>
              <a:t>9/13/2021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0BEF5E-2730-4B34-B78B-B531A5AEC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E7AB4-DE27-44DE-892F-6565AF200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A58F7-C1AC-41FC-9687-8327EBF79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834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DF81E-6629-49D0-B224-E157941E38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8F9451-EDC6-4EA0-B19F-832988A3E3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EF7F85-C906-4287-A3CD-02F3B3A883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4C179B-167E-4AAA-94D4-48D13FC22D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CF918-F565-420A-9831-C5D164CD3F28}" type="datetimeFigureOut">
              <a:rPr lang="en-US" smtClean="0"/>
              <a:t>9/13/2021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E0518C-E40C-4D49-B77A-24771F9833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C2C3F4-6ED8-43A8-AFEA-B8CC671022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A58F7-C1AC-41FC-9687-8327EBF79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28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D54F02-7D48-4F83-B825-C18EE20A0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79D70C-5D2C-419B-95BB-A5DEF57437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1A7645-6D1C-4069-8266-097EC713F7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388F13-9F7F-4AE8-9A38-7C172DA993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E4D1B3-AB7B-488F-9C51-8A42A957C3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8DE98A-8B0C-4482-B3FD-423DBD090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CF918-F565-420A-9831-C5D164CD3F28}" type="datetimeFigureOut">
              <a:rPr lang="en-US" smtClean="0"/>
              <a:t>9/13/2021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853C0C3-65CF-4C2C-80AF-61EFC53E1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EAE638B-9F72-4BF6-8EC3-D193D6CEB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A58F7-C1AC-41FC-9687-8327EBF79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571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68574-1A8E-45DB-8F56-95F1122F0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B0E729-9B1A-4F6C-AE4B-01C8F0A9A1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CF918-F565-420A-9831-C5D164CD3F28}" type="datetimeFigureOut">
              <a:rPr lang="en-US" smtClean="0"/>
              <a:t>9/13/2021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55F3B7-62B0-4103-9763-97F8D7FD0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86395F-960A-4330-A67C-20EDB311C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A58F7-C1AC-41FC-9687-8327EBF79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760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194B18-122B-4E3B-92ED-688576F6A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CF918-F565-420A-9831-C5D164CD3F28}" type="datetimeFigureOut">
              <a:rPr lang="en-US" smtClean="0"/>
              <a:t>9/13/2021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06CA963-81B3-4267-A146-5A57026A2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568299-B2B9-4073-B7D9-B721830963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A58F7-C1AC-41FC-9687-8327EBF79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153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D6F14-9C62-4388-AE42-BB4F613F52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0D28E9-4CBF-45B6-B3AA-A9433D521F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E6B584-79F4-4AF4-BF60-10A1A1D0B3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142AAA-07E8-42D0-8301-EE86385AA2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CF918-F565-420A-9831-C5D164CD3F28}" type="datetimeFigureOut">
              <a:rPr lang="en-US" smtClean="0"/>
              <a:t>9/13/2021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93BD8F-7808-4A6A-8886-7EDB98200F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9DB856-A66B-4220-87BD-BF8808241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A58F7-C1AC-41FC-9687-8327EBF79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470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8F8E63-0F3D-4236-8B65-56D3EC4EA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020B2B6-8DDE-4808-A01E-00A901FBCE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0F696D-4D8F-47DE-8C82-5F43FC185D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7DC70-F988-44AB-9BD0-571C881AA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CF918-F565-420A-9831-C5D164CD3F28}" type="datetimeFigureOut">
              <a:rPr lang="en-US" smtClean="0"/>
              <a:t>9/13/2021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62EB27-9867-4EF6-9AE4-1F29D74E0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49037E-FC4E-4645-9E2F-A29C0E363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A58F7-C1AC-41FC-9687-8327EBF79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554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10E48-915F-4B65-874C-AD6F66642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6A6856-A186-4DA4-A290-113E9DF873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637D83-43F5-4965-AC9C-528D343FE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CF918-F565-420A-9831-C5D164CD3F28}" type="datetimeFigureOut">
              <a:rPr lang="en-US" smtClean="0"/>
              <a:t>9/13/2021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0A59FE-9AA9-4E8A-90AA-71244F2C11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C1AE86-833E-4120-947A-707D69A04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A58F7-C1AC-41FC-9687-8327EBF79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038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68F52D-D182-4983-93C6-69CF0E6128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FB408B-679E-461B-902B-6411C26C9F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AFA58C-01EC-44D8-8413-31FC68A16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CF918-F565-420A-9831-C5D164CD3F28}" type="datetimeFigureOut">
              <a:rPr lang="en-US" smtClean="0"/>
              <a:t>9/13/2021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BCA745-4EE1-4AEA-8F40-0A9B5615A9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255212-7C80-451D-B0A7-19FB49B80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A58F7-C1AC-41FC-9687-8327EBF79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8814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2D5F7E-51DC-4965-91A6-996B63ECF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628A4B-D56E-4207-BD11-706A377314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D1F6ED-5929-4D0A-9106-FA6B61151B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CF918-F565-420A-9831-C5D164CD3F28}" type="datetimeFigureOut">
              <a:rPr lang="en-US" smtClean="0"/>
              <a:t>9/13/2021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4A7CBD-CA80-46E6-87F9-2C88F78192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FCED4B-F6B7-438D-ACC0-1A4B592A7B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2A58F7-C1AC-41FC-9687-8327EBF79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446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C810C29-DD63-41FF-A108-36FB2D98623C}"/>
              </a:ext>
            </a:extLst>
          </p:cNvPr>
          <p:cNvSpPr txBox="1"/>
          <p:nvPr/>
        </p:nvSpPr>
        <p:spPr>
          <a:xfrm>
            <a:off x="504901" y="323466"/>
            <a:ext cx="801052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Baskerville Old Face" panose="02020602080505020303" pitchFamily="18" charset="0"/>
              </a:rPr>
              <a:t>HUSB 143: Contemporary American Literature</a:t>
            </a:r>
          </a:p>
          <a:p>
            <a:endParaRPr lang="en-US" sz="3200" dirty="0">
              <a:solidFill>
                <a:schemeClr val="bg1"/>
              </a:solidFill>
              <a:latin typeface="Baskerville Old Face" panose="02020602080505020303" pitchFamily="18" charset="0"/>
            </a:endParaRPr>
          </a:p>
          <a:p>
            <a:r>
              <a:rPr lang="en-US" sz="3200" dirty="0">
                <a:solidFill>
                  <a:schemeClr val="bg1"/>
                </a:solidFill>
                <a:latin typeface="Baskerville Old Face" panose="02020602080505020303" pitchFamily="18" charset="0"/>
              </a:rPr>
              <a:t>“Hills Like White Elephants” (1927)</a:t>
            </a:r>
          </a:p>
          <a:p>
            <a:endParaRPr lang="en-US" sz="3200" dirty="0">
              <a:solidFill>
                <a:schemeClr val="bg1"/>
              </a:solidFill>
              <a:latin typeface="Baskerville Old Face" panose="02020602080505020303" pitchFamily="18" charset="0"/>
            </a:endParaRPr>
          </a:p>
          <a:p>
            <a:endParaRPr lang="en-US" sz="3200" dirty="0">
              <a:solidFill>
                <a:schemeClr val="bg1"/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1026" name="Picture 2" descr="Image result for hills like white elephants">
            <a:extLst>
              <a:ext uri="{FF2B5EF4-FFF2-40B4-BE49-F238E27FC236}">
                <a16:creationId xmlns:a16="http://schemas.microsoft.com/office/drawing/2014/main" id="{1DDC3603-D37B-4FC2-9AF3-B86AF08A99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664" y="2316480"/>
            <a:ext cx="2857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Video 4">
            <a:hlinkClick r:id="" action="ppaction://media"/>
            <a:extLst>
              <a:ext uri="{FF2B5EF4-FFF2-40B4-BE49-F238E27FC236}">
                <a16:creationId xmlns:a16="http://schemas.microsoft.com/office/drawing/2014/main" id="{FF006710-D67B-45B6-A2F7-3FEB603E3A1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06000" y="5143500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5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350"/>
    </mc:Choice>
    <mc:Fallback xmlns="">
      <p:transition spd="slow" advTm="2173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</Words>
  <Application>Microsoft Office PowerPoint</Application>
  <PresentationFormat>Widescreen</PresentationFormat>
  <Paragraphs>3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Baskerville Old Face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P Thifault</dc:creator>
  <cp:lastModifiedBy>Nancy Barros</cp:lastModifiedBy>
  <cp:revision>1</cp:revision>
  <dcterms:created xsi:type="dcterms:W3CDTF">2019-07-16T17:36:05Z</dcterms:created>
  <dcterms:modified xsi:type="dcterms:W3CDTF">2021-09-14T02:13:44Z</dcterms:modified>
</cp:coreProperties>
</file>